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"/>
  </p:notesMasterIdLst>
  <p:handoutMasterIdLst>
    <p:handoutMasterId r:id="rId5"/>
  </p:handoutMasterIdLst>
  <p:sldIdLst>
    <p:sldId id="288" r:id="rId2"/>
    <p:sldId id="29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D8AC7-2A47-4ACA-BBB1-D693E8E51FBC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786DE-A07C-4297-AC12-E73E59F93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8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786DE-A07C-4297-AC12-E73E59F931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5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0013" y="-76200"/>
            <a:ext cx="7313612" cy="1143000"/>
          </a:xfrm>
        </p:spPr>
        <p:txBody>
          <a:bodyPr/>
          <a:lstStyle/>
          <a:p>
            <a:r>
              <a:rPr lang="en-US" altLang="en-US" sz="3200" dirty="0"/>
              <a:t>Me llamo _________	Clase </a:t>
            </a:r>
            <a:r>
              <a:rPr lang="en-US" altLang="en-US" sz="3200" u="sng" dirty="0" smtClean="0"/>
              <a:t>602</a:t>
            </a:r>
            <a:r>
              <a:rPr lang="en-US" altLang="en-US" sz="3200" u="sng" dirty="0"/>
              <a:t/>
            </a:r>
            <a:br>
              <a:rPr lang="en-US" altLang="en-US" sz="3200" u="sng" dirty="0"/>
            </a:br>
            <a:r>
              <a:rPr lang="en-US" altLang="en-US" sz="3200" dirty="0"/>
              <a:t>La fecha es el </a:t>
            </a:r>
            <a:r>
              <a:rPr lang="en-US" altLang="en-US" sz="3200" dirty="0" smtClean="0"/>
              <a:t>17 </a:t>
            </a:r>
            <a:r>
              <a:rPr lang="en-US" altLang="en-US" sz="3200" dirty="0"/>
              <a:t>de </a:t>
            </a:r>
            <a:r>
              <a:rPr lang="en-US" altLang="en-US" sz="3200" dirty="0" err="1" smtClean="0"/>
              <a:t>abril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2018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4582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400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sz="2400" b="1" dirty="0" smtClean="0">
                <a:solidFill>
                  <a:schemeClr val="hlink"/>
                </a:solidFill>
              </a:rPr>
              <a:t>61:</a:t>
            </a:r>
            <a:r>
              <a:rPr lang="es-ES_tradnl" altLang="en-US" sz="2400" dirty="0" smtClean="0">
                <a:solidFill>
                  <a:schemeClr val="hlink"/>
                </a:solidFill>
              </a:rPr>
              <a:t> </a:t>
            </a:r>
            <a:r>
              <a:rPr lang="es-ES_tradnl" altLang="en-US" sz="2400" dirty="0"/>
              <a:t>¿Qué haces en casa después de las clases</a:t>
            </a:r>
            <a:r>
              <a:rPr lang="es-ES_tradnl" altLang="en-US" sz="2400" dirty="0" smtClean="0"/>
              <a:t>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1800" i="1" dirty="0" smtClean="0">
                <a:solidFill>
                  <a:srgbClr val="7030A0"/>
                </a:solidFill>
              </a:rPr>
              <a:t>L.O.- to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1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school</a:t>
            </a:r>
            <a:r>
              <a:rPr lang="es-ES_tradnl" altLang="en-US" sz="1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vocabulary</a:t>
            </a:r>
            <a:endParaRPr lang="es-ES_tradnl" altLang="en-US" sz="1800" i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es-ES_tradnl" altLang="en-US" sz="2400" b="1" dirty="0">
                <a:solidFill>
                  <a:schemeClr val="hlink"/>
                </a:solidFill>
              </a:rPr>
              <a:t>Actividad </a:t>
            </a:r>
            <a:r>
              <a:rPr lang="es-ES_tradnl" altLang="en-US" sz="2400" b="1" dirty="0" smtClean="0">
                <a:solidFill>
                  <a:schemeClr val="hlink"/>
                </a:solidFill>
              </a:rPr>
              <a:t>Inicial: </a:t>
            </a:r>
          </a:p>
          <a:p>
            <a:r>
              <a:rPr lang="en-US" sz="2400" dirty="0" smtClean="0"/>
              <a:t>Copy </a:t>
            </a:r>
            <a:r>
              <a:rPr lang="en-US" sz="2400" dirty="0"/>
              <a:t>and complete with the correct word or expression.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La </a:t>
            </a:r>
            <a:r>
              <a:rPr lang="en-US" sz="2400" dirty="0" err="1"/>
              <a:t>escuela</a:t>
            </a:r>
            <a:r>
              <a:rPr lang="en-US" sz="2400" dirty="0"/>
              <a:t> no </a:t>
            </a:r>
            <a:r>
              <a:rPr lang="en-US" sz="2400" dirty="0" err="1"/>
              <a:t>esta</a:t>
            </a:r>
            <a:r>
              <a:rPr lang="en-US" sz="2400" dirty="0"/>
              <a:t> </a:t>
            </a:r>
            <a:r>
              <a:rPr lang="en-US" sz="2400" dirty="0" err="1"/>
              <a:t>cerca</a:t>
            </a:r>
            <a:r>
              <a:rPr lang="en-US" sz="2400" dirty="0"/>
              <a:t> de mi casa. </a:t>
            </a:r>
            <a:r>
              <a:rPr lang="en-US" sz="2400" dirty="0" err="1"/>
              <a:t>Esta</a:t>
            </a:r>
            <a:r>
              <a:rPr lang="en-US" sz="2400" dirty="0"/>
              <a:t> </a:t>
            </a:r>
            <a:r>
              <a:rPr lang="en-US" sz="2400" dirty="0" err="1"/>
              <a:t>bastante</a:t>
            </a:r>
            <a:r>
              <a:rPr lang="en-US" sz="2400" dirty="0"/>
              <a:t> 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Yo</a:t>
            </a:r>
            <a:r>
              <a:rPr lang="en-US" sz="2400" dirty="0"/>
              <a:t> no </a:t>
            </a:r>
            <a:r>
              <a:rPr lang="en-US" sz="2400" dirty="0" err="1"/>
              <a:t>voy</a:t>
            </a:r>
            <a:r>
              <a:rPr lang="en-US" sz="2400" dirty="0"/>
              <a:t> a casa a pie. </a:t>
            </a:r>
            <a:r>
              <a:rPr lang="en-US" sz="2400" dirty="0" err="1"/>
              <a:t>Voy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Elena </a:t>
            </a:r>
            <a:r>
              <a:rPr lang="en-US" sz="2400" dirty="0" err="1"/>
              <a:t>navega</a:t>
            </a:r>
            <a:r>
              <a:rPr lang="en-US" sz="2400" dirty="0"/>
              <a:t> el internet y ______ </a:t>
            </a:r>
            <a:r>
              <a:rPr lang="en-US" sz="2400" dirty="0" err="1"/>
              <a:t>informacion</a:t>
            </a:r>
            <a:r>
              <a:rPr lang="en-US" sz="24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Las </a:t>
            </a:r>
            <a:r>
              <a:rPr lang="en-US" sz="2400" dirty="0" err="1"/>
              <a:t>amigas</a:t>
            </a:r>
            <a:r>
              <a:rPr lang="en-US" sz="2400" dirty="0"/>
              <a:t> van a _________, </a:t>
            </a:r>
            <a:r>
              <a:rPr lang="en-US" sz="2400" dirty="0" err="1"/>
              <a:t>ellas</a:t>
            </a:r>
            <a:r>
              <a:rPr lang="en-US" sz="2400" dirty="0"/>
              <a:t> </a:t>
            </a:r>
            <a:r>
              <a:rPr lang="en-US" sz="2400" dirty="0" err="1"/>
              <a:t>necesitan</a:t>
            </a:r>
            <a:r>
              <a:rPr lang="en-US" sz="2400" dirty="0"/>
              <a:t> </a:t>
            </a:r>
            <a:r>
              <a:rPr lang="en-US" sz="2400" dirty="0" err="1"/>
              <a:t>libros</a:t>
            </a:r>
            <a:r>
              <a:rPr lang="en-US" sz="2400" dirty="0"/>
              <a:t> y </a:t>
            </a:r>
            <a:r>
              <a:rPr lang="en-US" sz="2400" dirty="0" err="1"/>
              <a:t>lapices</a:t>
            </a:r>
            <a:r>
              <a:rPr lang="en-US" sz="24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En</a:t>
            </a:r>
            <a:r>
              <a:rPr lang="en-US" sz="2400" dirty="0"/>
              <a:t> la </a:t>
            </a:r>
            <a:r>
              <a:rPr lang="en-US" sz="2400" dirty="0" err="1"/>
              <a:t>caja</a:t>
            </a:r>
            <a:r>
              <a:rPr lang="en-US" sz="2400" dirty="0"/>
              <a:t>, </a:t>
            </a:r>
            <a:r>
              <a:rPr lang="en-US" sz="2400" dirty="0" err="1"/>
              <a:t>ellas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_______ a la </a:t>
            </a:r>
            <a:r>
              <a:rPr lang="en-US" sz="2400" dirty="0" err="1"/>
              <a:t>empleada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s-ES_tradnl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362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13612" cy="6826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696200" cy="4114800"/>
          </a:xfrm>
          <a:solidFill>
            <a:schemeClr val="bg1"/>
          </a:solidFill>
        </p:spPr>
        <p:txBody>
          <a:bodyPr/>
          <a:lstStyle/>
          <a:p>
            <a:r>
              <a:rPr lang="en-US" sz="3200" b="1" dirty="0">
                <a:solidFill>
                  <a:srgbClr val="7030A0"/>
                </a:solidFill>
              </a:rPr>
              <a:t>TOMAR </a:t>
            </a:r>
            <a:r>
              <a:rPr lang="en-US" sz="3200" b="1" u="sng" dirty="0">
                <a:solidFill>
                  <a:srgbClr val="7030A0"/>
                </a:solidFill>
              </a:rPr>
              <a:t>QUIZ 1: CAPITULO 3</a:t>
            </a:r>
            <a:endParaRPr lang="es-ES_tradnl" altLang="en-US" sz="3200" dirty="0"/>
          </a:p>
          <a:p>
            <a:r>
              <a:rPr lang="en-US" dirty="0" smtClean="0"/>
              <a:t>TEXTBOOK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98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40101" y="2819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3600" dirty="0" err="1">
                <a:solidFill>
                  <a:srgbClr val="FF0000"/>
                </a:solidFill>
              </a:rPr>
              <a:t>Tarea</a:t>
            </a:r>
            <a:r>
              <a:rPr lang="en-US" altLang="en-US" sz="3600" dirty="0">
                <a:solidFill>
                  <a:srgbClr val="FF0000"/>
                </a:solidFill>
              </a:rPr>
              <a:t> # </a:t>
            </a:r>
            <a:r>
              <a:rPr lang="en-US" altLang="en-US" sz="3600" dirty="0" smtClean="0">
                <a:solidFill>
                  <a:srgbClr val="FF0000"/>
                </a:solidFill>
              </a:rPr>
              <a:t>61a:</a:t>
            </a:r>
            <a:endParaRPr lang="en-US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20436" y="4114800"/>
            <a:ext cx="8229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2600" kern="0" dirty="0" err="1" smtClean="0"/>
              <a:t>Completa</a:t>
            </a:r>
            <a:r>
              <a:rPr lang="en-US" altLang="en-US" sz="2600" kern="0" dirty="0" smtClean="0"/>
              <a:t> la </a:t>
            </a:r>
            <a:r>
              <a:rPr lang="en-US" altLang="en-US" sz="2600" kern="0" dirty="0" err="1" smtClean="0"/>
              <a:t>hoja</a:t>
            </a:r>
            <a:r>
              <a:rPr lang="en-US" altLang="en-US" sz="2600" kern="0" dirty="0" smtClean="0"/>
              <a:t> </a:t>
            </a:r>
            <a:r>
              <a:rPr lang="en-US" altLang="en-US" sz="2600" u="sng" kern="0" dirty="0" err="1" smtClean="0"/>
              <a:t>Capitulo</a:t>
            </a:r>
            <a:r>
              <a:rPr lang="en-US" altLang="en-US" sz="2600" u="sng" kern="0" dirty="0" smtClean="0"/>
              <a:t> 3: </a:t>
            </a:r>
            <a:r>
              <a:rPr lang="en-US" altLang="en-US" sz="2600" u="sng" kern="0" dirty="0" err="1" smtClean="0"/>
              <a:t>Repaso</a:t>
            </a:r>
            <a:r>
              <a:rPr lang="en-US" altLang="en-US" sz="2600" u="sng" kern="0" dirty="0" smtClean="0"/>
              <a:t> de </a:t>
            </a:r>
            <a:r>
              <a:rPr lang="en-US" altLang="en-US" sz="2600" u="sng" kern="0" dirty="0" err="1" smtClean="0"/>
              <a:t>vocabulario</a:t>
            </a:r>
            <a:r>
              <a:rPr lang="en-US" altLang="en-US" sz="2600" u="sng" kern="0" dirty="0" smtClean="0"/>
              <a:t> 1 y 2</a:t>
            </a:r>
          </a:p>
          <a:p>
            <a:r>
              <a:rPr lang="en-US" altLang="en-US" sz="2600" b="1" kern="0" dirty="0" smtClean="0"/>
              <a:t>QUIZ 2: CAP. 3</a:t>
            </a:r>
            <a:r>
              <a:rPr lang="en-US" altLang="en-US" sz="2600" kern="0" dirty="0" smtClean="0"/>
              <a:t> ON </a:t>
            </a:r>
            <a:r>
              <a:rPr lang="en-US" altLang="en-US" sz="2600" kern="0" dirty="0" smtClean="0"/>
              <a:t>FRIDAY</a:t>
            </a:r>
            <a:r>
              <a:rPr lang="en-US" altLang="en-US" sz="2600" kern="0" dirty="0" smtClean="0"/>
              <a:t>!!</a:t>
            </a:r>
          </a:p>
          <a:p>
            <a:pPr lvl="1"/>
            <a:r>
              <a:rPr lang="en-US" altLang="en-US" sz="2200" kern="0" dirty="0" smtClean="0"/>
              <a:t> (Study Textbook p. 96-99)</a:t>
            </a:r>
          </a:p>
          <a:p>
            <a:endParaRPr lang="en-US" altLang="en-US" sz="2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7873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34921</TotalTime>
  <Words>140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Me llamo _________ Clase 602 La fecha es el 17 de abril del 2018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97</cp:revision>
  <cp:lastPrinted>2016-04-18T21:53:19Z</cp:lastPrinted>
  <dcterms:created xsi:type="dcterms:W3CDTF">2010-10-01T20:42:12Z</dcterms:created>
  <dcterms:modified xsi:type="dcterms:W3CDTF">2018-04-17T13:31:09Z</dcterms:modified>
</cp:coreProperties>
</file>